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31"/>
    <p:restoredTop sz="94627"/>
  </p:normalViewPr>
  <p:slideViewPr>
    <p:cSldViewPr snapToGrid="0" snapToObjects="1">
      <p:cViewPr varScale="1">
        <p:scale>
          <a:sx n="99" d="100"/>
          <a:sy n="99" d="100"/>
        </p:scale>
        <p:origin x="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1C3CC-B3B9-974A-8E09-436445FC650D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CA89E-BA78-C141-8B85-1B478844A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769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1C3CC-B3B9-974A-8E09-436445FC650D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CA89E-BA78-C141-8B85-1B478844A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569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1C3CC-B3B9-974A-8E09-436445FC650D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CA89E-BA78-C141-8B85-1B478844A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728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1C3CC-B3B9-974A-8E09-436445FC650D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CA89E-BA78-C141-8B85-1B478844A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121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1C3CC-B3B9-974A-8E09-436445FC650D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CA89E-BA78-C141-8B85-1B478844A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438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1C3CC-B3B9-974A-8E09-436445FC650D}" type="datetimeFigureOut">
              <a:rPr lang="en-US" smtClean="0"/>
              <a:t>9/29/16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CA89E-BA78-C141-8B85-1B478844A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760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1C3CC-B3B9-974A-8E09-436445FC650D}" type="datetimeFigureOut">
              <a:rPr lang="en-US" smtClean="0"/>
              <a:t>9/29/16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CA89E-BA78-C141-8B85-1B478844A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142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1C3CC-B3B9-974A-8E09-436445FC650D}" type="datetimeFigureOut">
              <a:rPr lang="en-US" smtClean="0"/>
              <a:t>9/29/16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CA89E-BA78-C141-8B85-1B478844A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084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1C3CC-B3B9-974A-8E09-436445FC650D}" type="datetimeFigureOut">
              <a:rPr lang="en-US" smtClean="0"/>
              <a:t>9/29/16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CA89E-BA78-C141-8B85-1B478844A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837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1C3CC-B3B9-974A-8E09-436445FC650D}" type="datetimeFigureOut">
              <a:rPr lang="en-US" smtClean="0"/>
              <a:t>9/29/16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CA89E-BA78-C141-8B85-1B478844A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305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1C3CC-B3B9-974A-8E09-436445FC650D}" type="datetimeFigureOut">
              <a:rPr lang="en-US" smtClean="0"/>
              <a:t>9/29/16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CA89E-BA78-C141-8B85-1B478844A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66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11C3CC-B3B9-974A-8E09-436445FC650D}" type="datetimeFigureOut">
              <a:rPr lang="en-US" smtClean="0"/>
              <a:t>9/29/16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1CA89E-BA78-C141-8B85-1B478844A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184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54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972409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1079954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1906192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1940161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1464" cy="6858001"/>
          </a:xfrm>
        </p:spPr>
      </p:pic>
    </p:spTree>
    <p:extLst>
      <p:ext uri="{BB962C8B-B14F-4D97-AF65-F5344CB8AC3E}">
        <p14:creationId xmlns:p14="http://schemas.microsoft.com/office/powerpoint/2010/main" val="1108905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0</Words>
  <Application>Microsoft Macintosh PowerPoint</Application>
  <PresentationFormat>On-screen Show (4:3)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Edwin Choi</dc:creator>
  <cp:lastModifiedBy>Edwin Choi</cp:lastModifiedBy>
  <cp:revision>1</cp:revision>
  <dcterms:created xsi:type="dcterms:W3CDTF">2016-09-29T17:08:34Z</dcterms:created>
  <dcterms:modified xsi:type="dcterms:W3CDTF">2016-09-29T17:09:42Z</dcterms:modified>
</cp:coreProperties>
</file>

<file path=docProps/thumbnail.jpeg>
</file>